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9"/>
  </p:notesMasterIdLst>
  <p:handoutMasterIdLst>
    <p:handoutMasterId r:id="rId40"/>
  </p:handoutMasterIdLst>
  <p:sldIdLst>
    <p:sldId id="258" r:id="rId18"/>
    <p:sldId id="259" r:id="rId19"/>
    <p:sldId id="260" r:id="rId20"/>
    <p:sldId id="261" r:id="rId21"/>
    <p:sldId id="262" r:id="rId22"/>
    <p:sldId id="264" r:id="rId23"/>
    <p:sldId id="265" r:id="rId24"/>
    <p:sldId id="266" r:id="rId25"/>
    <p:sldId id="267" r:id="rId26"/>
    <p:sldId id="271" r:id="rId27"/>
    <p:sldId id="272" r:id="rId28"/>
    <p:sldId id="273" r:id="rId29"/>
    <p:sldId id="274" r:id="rId30"/>
    <p:sldId id="269" r:id="rId31"/>
    <p:sldId id="270" r:id="rId32"/>
    <p:sldId id="275" r:id="rId33"/>
    <p:sldId id="277" r:id="rId34"/>
    <p:sldId id="278" r:id="rId35"/>
    <p:sldId id="279" r:id="rId36"/>
    <p:sldId id="280" r:id="rId37"/>
    <p:sldId id="28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thing is Impossible" id="{0EB8AAD1-316D-4FC0-9789-2626502F47EB}">
          <p14:sldIdLst>
            <p14:sldId id="258"/>
          </p14:sldIdLst>
        </p14:section>
        <p14:section name="Chorus" id="{0EC1D2A1-F4B9-4EAD-963F-8F63588BF1B6}">
          <p14:sldIdLst>
            <p14:sldId id="259"/>
            <p14:sldId id="260"/>
            <p14:sldId id="261"/>
            <p14:sldId id="262"/>
            <p14:sldId id="264"/>
          </p14:sldIdLst>
        </p14:section>
        <p14:section name="Verse" id="{D8BA717C-72C9-4B0D-8240-D7FCFB0B51D8}">
          <p14:sldIdLst>
            <p14:sldId id="265"/>
          </p14:sldIdLst>
        </p14:section>
        <p14:section name="Pre-Chorus" id="{4CC0D907-DBA2-43FF-925A-B88372FFD978}">
          <p14:sldIdLst>
            <p14:sldId id="266"/>
            <p14:sldId id="267"/>
          </p14:sldIdLst>
        </p14:section>
        <p14:section name="Chorus" id="{4163166F-03DE-4E07-A8B8-7DA41B09A886}">
          <p14:sldIdLst>
            <p14:sldId id="271"/>
            <p14:sldId id="272"/>
            <p14:sldId id="273"/>
            <p14:sldId id="274"/>
            <p14:sldId id="269"/>
          </p14:sldIdLst>
        </p14:section>
        <p14:section name="Bridge" id="{01298435-8348-43A8-87AD-75F0859B8BE8}">
          <p14:sldIdLst>
            <p14:sldId id="270"/>
            <p14:sldId id="275"/>
          </p14:sldIdLst>
        </p14:section>
        <p14:section name="Chorus" id="{CDBA7C41-1970-4862-AE9C-0F806725F203}">
          <p14:sldIdLst>
            <p14:sldId id="277"/>
            <p14:sldId id="278"/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You I can do anything,</a:t>
            </a:r>
          </a:p>
          <a:p>
            <a:r>
              <a:rPr lang="en-US" dirty="0"/>
              <a:t>I can do all things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400376490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its you who gives me strength,</a:t>
            </a:r>
          </a:p>
          <a:p>
            <a:r>
              <a:rPr lang="en-US" dirty="0"/>
              <a:t>nothing is impossible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385281838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you blind eyes are open,</a:t>
            </a:r>
          </a:p>
          <a:p>
            <a:r>
              <a:rPr lang="en-US" dirty="0"/>
              <a:t>Strongholds are broken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347409815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living by faith,</a:t>
            </a:r>
          </a:p>
          <a:p>
            <a:r>
              <a:rPr lang="en-US" dirty="0"/>
              <a:t>nothing is impossible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382117083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212980609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believe, I believe,</a:t>
            </a:r>
          </a:p>
          <a:p>
            <a:r>
              <a:rPr lang="en-US" dirty="0"/>
              <a:t>I believe, I believe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125447600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believe, I believe,</a:t>
            </a:r>
          </a:p>
          <a:p>
            <a:r>
              <a:rPr lang="en-US" dirty="0"/>
              <a:t>I believe, I believe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422724660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You I can do anything,</a:t>
            </a:r>
          </a:p>
          <a:p>
            <a:r>
              <a:rPr lang="en-US" dirty="0"/>
              <a:t>I can do all things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411786742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its you who gives me strength,</a:t>
            </a:r>
          </a:p>
          <a:p>
            <a:r>
              <a:rPr lang="en-US" dirty="0"/>
              <a:t>nothing is impossible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1775853536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you blind eyes are open,</a:t>
            </a:r>
          </a:p>
          <a:p>
            <a:r>
              <a:rPr lang="en-US" dirty="0"/>
              <a:t>Strongholds are broken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74913745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You I can do anything,</a:t>
            </a:r>
          </a:p>
          <a:p>
            <a:r>
              <a:rPr lang="en-US" dirty="0"/>
              <a:t>I can do all things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2501002247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living by faith,</a:t>
            </a:r>
          </a:p>
          <a:p>
            <a:r>
              <a:rPr lang="en-US" dirty="0"/>
              <a:t>nothing is impossible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2792332571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75094395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its you who gives me strength,</a:t>
            </a:r>
          </a:p>
          <a:p>
            <a:r>
              <a:rPr lang="en-US" dirty="0"/>
              <a:t>nothing is impossible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255154466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you blind eyes are open,</a:t>
            </a:r>
          </a:p>
          <a:p>
            <a:r>
              <a:rPr lang="en-US" dirty="0"/>
              <a:t>Strongholds are broken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209807222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living by faith,</a:t>
            </a:r>
          </a:p>
          <a:p>
            <a:r>
              <a:rPr lang="en-US" dirty="0"/>
              <a:t>nothing is impossible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151735724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89586568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not </a:t>
            </a:r>
            <a:r>
              <a:rPr lang="en-US" dirty="0" err="1"/>
              <a:t>gonna</a:t>
            </a:r>
            <a:r>
              <a:rPr lang="en-US" dirty="0"/>
              <a:t> live by what I see,</a:t>
            </a:r>
          </a:p>
          <a:p>
            <a:r>
              <a:rPr lang="en-US" dirty="0"/>
              <a:t>I'm not </a:t>
            </a:r>
            <a:r>
              <a:rPr lang="en-US" dirty="0" err="1"/>
              <a:t>gonna</a:t>
            </a:r>
            <a:r>
              <a:rPr lang="en-US" dirty="0"/>
              <a:t> live by what I feel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366367859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Deep down I,</a:t>
            </a:r>
          </a:p>
          <a:p>
            <a:r>
              <a:rPr lang="en-US" dirty="0"/>
              <a:t>Know that You're here with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248061893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know that,</a:t>
            </a:r>
          </a:p>
          <a:p>
            <a:r>
              <a:rPr lang="en-US" dirty="0"/>
              <a:t>You can do anything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is Impossible</a:t>
            </a:r>
          </a:p>
        </p:txBody>
      </p:sp>
    </p:spTree>
    <p:extLst>
      <p:ext uri="{BB962C8B-B14F-4D97-AF65-F5344CB8AC3E}">
        <p14:creationId xmlns:p14="http://schemas.microsoft.com/office/powerpoint/2010/main" val="62200751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1396</TotalTime>
  <Words>250</Words>
  <Application>Microsoft Office PowerPoint</Application>
  <PresentationFormat>On-screen Show (4:3)</PresentationFormat>
  <Paragraphs>55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21</vt:i4>
      </vt:variant>
    </vt:vector>
  </HeadingPairs>
  <TitlesOfParts>
    <vt:vector size="4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192</cp:revision>
  <dcterms:created xsi:type="dcterms:W3CDTF">2011-12-04T14:58:54Z</dcterms:created>
  <dcterms:modified xsi:type="dcterms:W3CDTF">2023-07-01T04:51:57Z</dcterms:modified>
</cp:coreProperties>
</file>